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4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5114AA-12B5-4168-B09E-505AA2C3B950}" type="datetimeFigureOut">
              <a:rPr lang="tr-TR" smtClean="0"/>
              <a:t>19.1.2015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12D0F2A-6D09-4F38-9414-34FC65007AD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erdemli.meb.gov.tr/meb_iys_dosyalar/2014_05/k_20151728_toplu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 MERSİN FİZİK OLİMPİYATLARI ERDEMLİ’DE YAPIL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86599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788383" y="37170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6000" dirty="0" smtClean="0">
                <a:solidFill>
                  <a:schemeClr val="bg2">
                    <a:lumMod val="50000"/>
                  </a:schemeClr>
                </a:solidFill>
              </a:rPr>
              <a:t>OKULUMUZLA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 İLGİLİ </a:t>
            </a:r>
            <a:r>
              <a:rPr lang="tr-TR" dirty="0" smtClean="0">
                <a:solidFill>
                  <a:srgbClr val="FF0000"/>
                </a:solidFill>
              </a:rPr>
              <a:t>BASINDAN </a:t>
            </a:r>
            <a:r>
              <a:rPr lang="tr-TR" sz="6000" dirty="0" smtClean="0">
                <a:solidFill>
                  <a:srgbClr val="FF0000"/>
                </a:solidFill>
              </a:rPr>
              <a:t>HABERLER</a:t>
            </a:r>
            <a:endParaRPr lang="tr-TR" sz="6000" dirty="0">
              <a:solidFill>
                <a:srgbClr val="FF0000"/>
              </a:solidFill>
            </a:endParaRPr>
          </a:p>
        </p:txBody>
      </p:sp>
      <p:pic>
        <p:nvPicPr>
          <p:cNvPr id="5" name="Picture 2" descr="DSC_60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20688"/>
            <a:ext cx="3960440" cy="2239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DSC_59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96752"/>
            <a:ext cx="4101447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0112" y="3717033"/>
            <a:ext cx="2966315" cy="302433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406658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11480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2400" cap="all" dirty="0">
                <a:effectLst/>
              </a:rPr>
              <a:t>Erdemli Anadolu Lisesi öğretmenlerine etkili iletişim semineri</a:t>
            </a:r>
            <a:r>
              <a:rPr lang="tr-TR" sz="2400" dirty="0">
                <a:effectLst/>
              </a:rPr>
              <a:t/>
            </a:r>
            <a:br>
              <a:rPr lang="tr-TR" sz="2400" dirty="0">
                <a:effectLst/>
              </a:rPr>
            </a:b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51520" y="1196752"/>
            <a:ext cx="8784976" cy="1473344"/>
          </a:xfrm>
        </p:spPr>
        <p:txBody>
          <a:bodyPr/>
          <a:lstStyle/>
          <a:p>
            <a:pPr marL="45720" indent="0">
              <a:buNone/>
            </a:pPr>
            <a:r>
              <a:rPr lang="tr-TR" sz="2000" b="1" dirty="0" smtClean="0"/>
              <a:t>Mersin </a:t>
            </a:r>
            <a:r>
              <a:rPr lang="tr-TR" sz="2000" b="1" dirty="0"/>
              <a:t>Üniversitesi Erdemli Uygulamalı Teknoloji ve İşletmecilik Yüksekokulu İşletme Bilgi Yönetimi Öğretim Üyesi, Yrd. Doç. Dr. Ercan Çiçek Erdemli Anadolu Lisesi öğretmenlerine ‘’Etkili iletişim teknikleri’’ konulu seminer verdi.</a:t>
            </a:r>
            <a:endParaRPr lang="tr-TR" sz="2000" dirty="0"/>
          </a:p>
        </p:txBody>
      </p:sp>
      <p:pic>
        <p:nvPicPr>
          <p:cNvPr id="9218" name="Resim 1" descr="Açıklama:  Erdemli  Anadolu Lisesi öğretmenlerine etkili iletişim semine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30" y="2636911"/>
            <a:ext cx="8112718" cy="4208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116632"/>
            <a:ext cx="1094106" cy="1115508"/>
          </a:xfrm>
          <a:prstGeom prst="ellipse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188640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38700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73618" y="116632"/>
            <a:ext cx="732021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2800" dirty="0">
                <a:effectLst/>
              </a:rPr>
              <a:t>ANADOLU LİSESİ’NDEN MUHTEŞEM MEZUNİYET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51520" y="1196752"/>
            <a:ext cx="8640960" cy="1296144"/>
          </a:xfrm>
        </p:spPr>
        <p:txBody>
          <a:bodyPr/>
          <a:lstStyle/>
          <a:p>
            <a:pPr marL="45720" indent="0">
              <a:buNone/>
            </a:pPr>
            <a:r>
              <a:rPr lang="tr-TR" dirty="0"/>
              <a:t>Erdemli Anadolu Lisesi mezun olan öğrencilerine muhteşem bir gece düzenledi. </a:t>
            </a:r>
            <a:endParaRPr lang="tr-TR" dirty="0"/>
          </a:p>
        </p:txBody>
      </p:sp>
      <p:pic>
        <p:nvPicPr>
          <p:cNvPr id="10242" name="Resim 2" descr="Açıklama:   ANADOLU LİSESİ’NDEN MUHTEŞEM MEZUNİY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9144000" cy="486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116632"/>
            <a:ext cx="1094106" cy="1115508"/>
          </a:xfrm>
          <a:prstGeom prst="ellipse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200516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001548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662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600" dirty="0" smtClean="0">
                <a:effectLst/>
              </a:rPr>
              <a:t>KURUMLAR ARASI VOLEYBOL TURNUVASI SONA ERDİ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268760"/>
            <a:ext cx="9144000" cy="1545352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tr-TR" dirty="0"/>
              <a:t>Erdemli    İlçe Milli Eğitim Müdürlüğünce ilki bu yıl düzenlenen ve Bahar Şenlikleri kapsamında gerçekleştirilen etkinlikler arasında yer alan Kurumlar Arası Voleybol turnuvaları, İMKB Erdemli Anadolu Öğretmen Lisesi- Erdemli Anadolu Lisesi arasında yapılan final müsabakası ile tamamlandı.</a:t>
            </a:r>
          </a:p>
          <a:p>
            <a:endParaRPr lang="tr-TR" dirty="0"/>
          </a:p>
        </p:txBody>
      </p:sp>
      <p:pic>
        <p:nvPicPr>
          <p:cNvPr id="11266" name="Resim 1" descr="Açıklama: http://erdemli.meb.gov.tr/meb_iys_dosyalar/2014_05/k_20151728_toplu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94"/>
          <a:stretch/>
        </p:blipFill>
        <p:spPr bwMode="auto">
          <a:xfrm>
            <a:off x="755575" y="2492896"/>
            <a:ext cx="7439975" cy="4365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188640"/>
            <a:ext cx="1094106" cy="1115508"/>
          </a:xfrm>
          <a:prstGeom prst="ellipse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188640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008148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cap="all" dirty="0">
                <a:effectLst/>
              </a:rPr>
              <a:t>Mersin </a:t>
            </a:r>
            <a:r>
              <a:rPr lang="tr-TR" sz="3200" cap="all" dirty="0" err="1">
                <a:effectLst/>
              </a:rPr>
              <a:t>İdmanyurdu</a:t>
            </a:r>
            <a:r>
              <a:rPr lang="tr-TR" sz="3200" cap="all" dirty="0">
                <a:effectLst/>
              </a:rPr>
              <a:t> ve </a:t>
            </a:r>
            <a:r>
              <a:rPr lang="tr-TR" sz="3200" cap="all" dirty="0" err="1" smtClean="0">
                <a:effectLst/>
              </a:rPr>
              <a:t>YIlmaz</a:t>
            </a:r>
            <a:r>
              <a:rPr lang="tr-TR" sz="3200" cap="all" dirty="0" smtClean="0">
                <a:effectLst/>
              </a:rPr>
              <a:t> </a:t>
            </a:r>
            <a:r>
              <a:rPr lang="tr-TR" sz="3200" cap="all" dirty="0">
                <a:effectLst/>
              </a:rPr>
              <a:t>Vural'a Liseli </a:t>
            </a:r>
            <a:r>
              <a:rPr lang="tr-TR" sz="3200" cap="all" dirty="0" err="1" smtClean="0">
                <a:effectLst/>
              </a:rPr>
              <a:t>İlgİsİ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8280920" cy="1584176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tr-TR" dirty="0" smtClean="0"/>
              <a:t>PTT </a:t>
            </a:r>
            <a:r>
              <a:rPr lang="tr-TR" dirty="0"/>
              <a:t>1'nci Ligi takımı Mersin </a:t>
            </a:r>
            <a:r>
              <a:rPr lang="tr-TR" dirty="0" err="1"/>
              <a:t>İdmanyurdu'nun</a:t>
            </a:r>
            <a:r>
              <a:rPr lang="tr-TR" dirty="0"/>
              <a:t> teknik direktörü Yılmaz Vural, "İsim yapmış kişilerin Erdemli Anadolu Lisesi ile buluşması" etkinliğine katıldı.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12290" name="ContentPlaceHolder1__contentImage" descr="Açıklama: Mersin İdmanyurdu ve Yılmaz Vural'a Liseli İlgi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872"/>
            <a:ext cx="9144000" cy="457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332656"/>
            <a:ext cx="1094106" cy="1115508"/>
          </a:xfrm>
          <a:prstGeom prst="ellipse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332656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31779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6400800" cy="1752600"/>
          </a:xfrm>
        </p:spPr>
        <p:txBody>
          <a:bodyPr>
            <a:normAutofit/>
          </a:bodyPr>
          <a:lstStyle/>
          <a:p>
            <a:r>
              <a:rPr lang="tr-TR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Erdemli'de</a:t>
            </a:r>
            <a:r>
              <a:rPr lang="tr-T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Erdemli Anadolu Lisesi tarafından düzenlenen 1. Fizik Olimpiyatları Mersin genelinde 18 okuldan 50 öğrencinin katılımı ile yapıldı.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tr-TR" sz="4400" b="1" dirty="0"/>
              <a:t>MERSİN FİZİK OLİMPİYATLARI ERDEMLİ’DE YAPILDI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pic>
        <p:nvPicPr>
          <p:cNvPr id="1026" name="Picture 2" descr=" MERSİN FİZİK OLİMPİYATLARI ERDEMLİ’DE YAPIL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128" y="3212976"/>
            <a:ext cx="7020272" cy="3641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332656"/>
            <a:ext cx="1094106" cy="1115508"/>
          </a:xfrm>
          <a:prstGeom prst="ellipse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332656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11994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600" dirty="0">
                <a:effectLst/>
              </a:rPr>
              <a:t>İstiklal Marşı’nın kabulünün 93. yıl dönümü</a:t>
            </a:r>
            <a:br>
              <a:rPr lang="tr-TR" sz="3600" dirty="0">
                <a:effectLst/>
              </a:rPr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99592" y="1700808"/>
            <a:ext cx="7920880" cy="1800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tr-TR" sz="2000" dirty="0" err="1" smtClean="0"/>
              <a:t>Erdemli'de</a:t>
            </a:r>
            <a:r>
              <a:rPr lang="tr-TR" sz="2000" dirty="0"/>
              <a:t>, İstiklal Marşı'nın kabulü ve Mehmet Akif Ersoy'u anma günü dolayısıyla Erdemli Anadolu Lisesinde kutlama töreni düzenlendi.</a:t>
            </a:r>
            <a:endParaRPr lang="tr-TR" sz="2000" dirty="0"/>
          </a:p>
        </p:txBody>
      </p:sp>
      <p:pic>
        <p:nvPicPr>
          <p:cNvPr id="2050" name="Picture 2" descr="DSC_60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08920"/>
            <a:ext cx="7344816" cy="4152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332656"/>
            <a:ext cx="1094106" cy="1115508"/>
          </a:xfrm>
          <a:prstGeom prst="ellipse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332656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3179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000" dirty="0">
                <a:effectLst/>
              </a:rPr>
              <a:t>İstiklal Marşı’nın kabulünün 93. yıl dönümü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67544" y="1844824"/>
            <a:ext cx="7992888" cy="108012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tr-TR" dirty="0" err="1" smtClean="0"/>
              <a:t>Erdemli'de</a:t>
            </a:r>
            <a:r>
              <a:rPr lang="tr-TR" dirty="0"/>
              <a:t>, İstiklal Marşı'nın kabulü ve Mehmet Akif Ersoy'u anma günü dolayısıyla Erdemli Anadolu Lisesinde kutlama töreni düzenlendi.</a:t>
            </a:r>
            <a:endParaRPr lang="tr-TR" dirty="0"/>
          </a:p>
        </p:txBody>
      </p:sp>
      <p:pic>
        <p:nvPicPr>
          <p:cNvPr id="3074" name="Picture 2" descr="DSC_59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852936"/>
            <a:ext cx="7128792" cy="400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332656"/>
            <a:ext cx="1094106" cy="1115508"/>
          </a:xfrm>
          <a:prstGeom prst="ellipse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332656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769871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SC_59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7596337" cy="503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000" dirty="0">
                <a:effectLst/>
              </a:rPr>
              <a:t>İstiklal Marşı’nın kabulünün 93. yıl dönümü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332656"/>
            <a:ext cx="1094106" cy="1115508"/>
          </a:xfrm>
          <a:prstGeom prst="ellipse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332656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49405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99849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000" cap="all" dirty="0">
                <a:effectLst/>
              </a:rPr>
              <a:t>Anadolu Lisesi’nin </a:t>
            </a:r>
            <a:r>
              <a:rPr lang="tr-TR" sz="4000" cap="all" dirty="0" err="1" smtClean="0">
                <a:effectLst/>
              </a:rPr>
              <a:t>Kaligraflarİ</a:t>
            </a:r>
            <a:r>
              <a:rPr lang="tr-TR" sz="4000" cap="all" dirty="0" smtClean="0">
                <a:effectLst/>
              </a:rPr>
              <a:t> </a:t>
            </a:r>
            <a:r>
              <a:rPr lang="tr-TR" sz="4000" cap="all" dirty="0" err="1" smtClean="0">
                <a:effectLst/>
              </a:rPr>
              <a:t>Sergİ</a:t>
            </a:r>
            <a:r>
              <a:rPr lang="tr-TR" sz="4000" cap="all" dirty="0" smtClean="0">
                <a:effectLst/>
              </a:rPr>
              <a:t> </a:t>
            </a:r>
            <a:r>
              <a:rPr lang="tr-TR" sz="4000" cap="all" dirty="0" err="1" smtClean="0">
                <a:effectLst/>
              </a:rPr>
              <a:t>AçtI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11560" y="1988840"/>
            <a:ext cx="8208912" cy="1152128"/>
          </a:xfrm>
        </p:spPr>
        <p:txBody>
          <a:bodyPr/>
          <a:lstStyle/>
          <a:p>
            <a:r>
              <a:rPr lang="tr-TR" b="1" dirty="0"/>
              <a:t>Öğretmenlerinden kaligrafi eğitimi alan Erdemli Anadolu Lisesi öğrencileri yıl boyunca hazırladıkları eserlerden oluşan Kaligrafi sergisi açtı. </a:t>
            </a:r>
            <a:endParaRPr lang="tr-TR" dirty="0"/>
          </a:p>
        </p:txBody>
      </p:sp>
      <p:pic>
        <p:nvPicPr>
          <p:cNvPr id="5122" name="Resim 3" descr="Açıklama: http://www.erdemlihaber.com/uploads/dsc_0599jkdjklasd2kl1ljk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66" y="3072891"/>
            <a:ext cx="7133034" cy="37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332656"/>
            <a:ext cx="1094106" cy="1115508"/>
          </a:xfrm>
          <a:prstGeom prst="ellipse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332656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385410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600" cap="all" dirty="0" err="1">
                <a:effectLst/>
              </a:rPr>
              <a:t>TEMA’ya</a:t>
            </a:r>
            <a:r>
              <a:rPr lang="tr-TR" sz="3600" cap="all" dirty="0">
                <a:effectLst/>
              </a:rPr>
              <a:t> 30 Genç Üye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3568" y="1484784"/>
            <a:ext cx="8208912" cy="100811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tr-TR" b="1" dirty="0" smtClean="0"/>
              <a:t>Erdemli </a:t>
            </a:r>
            <a:r>
              <a:rPr lang="tr-TR" b="1" dirty="0"/>
              <a:t>Anadolu Lisesi’nden üçü öğretmen toplam 30 genç </a:t>
            </a:r>
            <a:r>
              <a:rPr lang="tr-TR" b="1" dirty="0" err="1"/>
              <a:t>temacıya</a:t>
            </a:r>
            <a:r>
              <a:rPr lang="tr-TR" b="1" dirty="0"/>
              <a:t> rozetleri takıldı. </a:t>
            </a:r>
            <a:br>
              <a:rPr lang="tr-TR" b="1" dirty="0"/>
            </a:br>
            <a:endParaRPr lang="tr-TR" dirty="0"/>
          </a:p>
        </p:txBody>
      </p:sp>
      <p:pic>
        <p:nvPicPr>
          <p:cNvPr id="6146" name="res" descr="Açıklama: http://www.oktayofset.com/resimler/haberler/temaya--genc-uy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266"/>
            <a:ext cx="5976664" cy="475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332656"/>
            <a:ext cx="1094106" cy="1115508"/>
          </a:xfrm>
          <a:prstGeom prst="ellipse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332656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508390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91276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000" dirty="0">
                <a:effectLst/>
              </a:rPr>
              <a:t>GENÇ TEMACILARA ROZETLERİ TAKILDI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23528" y="1628800"/>
            <a:ext cx="8568952" cy="1152128"/>
          </a:xfrm>
        </p:spPr>
        <p:txBody>
          <a:bodyPr/>
          <a:lstStyle/>
          <a:p>
            <a:pPr marL="45720" indent="0">
              <a:buNone/>
            </a:pPr>
            <a:r>
              <a:rPr lang="tr-TR" b="1" dirty="0"/>
              <a:t>TEMA Vakfı Erdemli Temsilcisi Haluk Gülle, Erdemli Anadolu Lisesinden üçü öğretmen toplam 30 genç </a:t>
            </a:r>
            <a:r>
              <a:rPr lang="tr-TR" b="1" dirty="0" err="1"/>
              <a:t>temacıya</a:t>
            </a:r>
            <a:r>
              <a:rPr lang="tr-TR" b="1" dirty="0"/>
              <a:t> rozetlerini düzenlenen törenle taktı. </a:t>
            </a:r>
          </a:p>
          <a:p>
            <a:pPr marL="45720" indent="0">
              <a:buNone/>
            </a:pPr>
            <a:endParaRPr lang="tr-TR" dirty="0"/>
          </a:p>
        </p:txBody>
      </p:sp>
      <p:pic>
        <p:nvPicPr>
          <p:cNvPr id="7170" name="Resim 5" descr="Açıklama:  GENÇ TEMACILARA ROZETLERİ TAKIL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8064896" cy="4183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332656"/>
            <a:ext cx="1094106" cy="1115508"/>
          </a:xfrm>
          <a:prstGeom prst="ellipse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332656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4674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000" dirty="0" smtClean="0">
                <a:effectLst/>
              </a:rPr>
              <a:t>ERDEMLİ </a:t>
            </a:r>
            <a:r>
              <a:rPr lang="tr-TR" sz="4000" dirty="0">
                <a:effectLst/>
              </a:rPr>
              <a:t>ANADOLU LİSESİ’NDE TÜBİTAK FUARI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8208912" cy="1296144"/>
          </a:xfrm>
        </p:spPr>
        <p:txBody>
          <a:bodyPr/>
          <a:lstStyle/>
          <a:p>
            <a:pPr marL="45720" indent="0">
              <a:buNone/>
            </a:pPr>
            <a:r>
              <a:rPr lang="tr-TR" b="1" dirty="0" smtClean="0"/>
              <a:t>Erdemli </a:t>
            </a:r>
            <a:r>
              <a:rPr lang="tr-TR" b="1" dirty="0"/>
              <a:t>Anadolu Lisesi tarafından hazırlanan proje kapsamında hazırlanan TÜBİTAK Bilim Fuarı gerçekleştirildi. </a:t>
            </a:r>
            <a:endParaRPr lang="tr-TR" dirty="0"/>
          </a:p>
        </p:txBody>
      </p:sp>
      <p:pic>
        <p:nvPicPr>
          <p:cNvPr id="8194" name="Resim 6" descr="Açıklama:  ERDEMLİ ANADOLU LİSESİ’NDE TÜBİTAK FUA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6"/>
            <a:ext cx="8553256" cy="443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332656"/>
            <a:ext cx="1094106" cy="1115508"/>
          </a:xfrm>
          <a:prstGeom prst="ellipse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6376" y="332656"/>
            <a:ext cx="1094106" cy="111550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956471361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51</TotalTime>
  <Words>282</Words>
  <Application>Microsoft Office PowerPoint</Application>
  <PresentationFormat>Ekran Gösterisi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Hava Akımı</vt:lpstr>
      <vt:lpstr>OKULUMUZLA İLGİLİ BASINDAN HABERLER</vt:lpstr>
      <vt:lpstr>MERSİN FİZİK OLİMPİYATLARI ERDEMLİ’DE YAPILDI </vt:lpstr>
      <vt:lpstr>İstiklal Marşı’nın kabulünün 93. yıl dönümü </vt:lpstr>
      <vt:lpstr>İstiklal Marşı’nın kabulünün 93. yıl dönümü </vt:lpstr>
      <vt:lpstr>İstiklal Marşı’nın kabulünün 93. yıl dönümü </vt:lpstr>
      <vt:lpstr>Anadolu Lisesi’nin Kaligraflarİ Sergİ AçtI </vt:lpstr>
      <vt:lpstr>TEMA’ya 30 Genç Üye </vt:lpstr>
      <vt:lpstr>GENÇ TEMACILARA ROZETLERİ TAKILDI </vt:lpstr>
      <vt:lpstr>ERDEMLİ ANADOLU LİSESİ’NDE TÜBİTAK FUARI </vt:lpstr>
      <vt:lpstr>Erdemli Anadolu Lisesi öğretmenlerine etkili iletişim semineri </vt:lpstr>
      <vt:lpstr>ANADOLU LİSESİ’NDEN MUHTEŞEM MEZUNİYET </vt:lpstr>
      <vt:lpstr>KURUMLAR ARASI VOLEYBOL TURNUVASI SONA ERDİ </vt:lpstr>
      <vt:lpstr>Mersin İdmanyurdu ve YIlmaz Vural'a Liseli İlgİsİ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MERSİN FİZİK OLİMPİYATLARI ERDEMLİ’DE YAPILDI</dc:title>
  <dc:creator>okul</dc:creator>
  <cp:lastModifiedBy>okul</cp:lastModifiedBy>
  <cp:revision>13</cp:revision>
  <dcterms:created xsi:type="dcterms:W3CDTF">2015-01-19T07:29:53Z</dcterms:created>
  <dcterms:modified xsi:type="dcterms:W3CDTF">2015-01-19T08:21:21Z</dcterms:modified>
</cp:coreProperties>
</file>